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339" r:id="rId6"/>
    <p:sldId id="341" r:id="rId7"/>
    <p:sldId id="269" r:id="rId8"/>
    <p:sldId id="356" r:id="rId9"/>
    <p:sldId id="357" r:id="rId10"/>
    <p:sldId id="355" r:id="rId11"/>
    <p:sldId id="308" r:id="rId12"/>
    <p:sldId id="310" r:id="rId13"/>
    <p:sldId id="289" r:id="rId14"/>
    <p:sldId id="256" r:id="rId15"/>
    <p:sldId id="342" r:id="rId16"/>
    <p:sldId id="343" r:id="rId17"/>
    <p:sldId id="344" r:id="rId18"/>
    <p:sldId id="287" r:id="rId19"/>
    <p:sldId id="345" r:id="rId20"/>
    <p:sldId id="285" r:id="rId21"/>
    <p:sldId id="346" r:id="rId22"/>
    <p:sldId id="286" r:id="rId23"/>
    <p:sldId id="347" r:id="rId24"/>
    <p:sldId id="270" r:id="rId25"/>
    <p:sldId id="338" r:id="rId26"/>
    <p:sldId id="288" r:id="rId27"/>
    <p:sldId id="348" r:id="rId28"/>
    <p:sldId id="349" r:id="rId29"/>
    <p:sldId id="350" r:id="rId30"/>
    <p:sldId id="351" r:id="rId31"/>
    <p:sldId id="352" r:id="rId32"/>
    <p:sldId id="353" r:id="rId33"/>
    <p:sldId id="331" r:id="rId34"/>
    <p:sldId id="354" r:id="rId35"/>
    <p:sldId id="333" r:id="rId36"/>
    <p:sldId id="332" r:id="rId37"/>
    <p:sldId id="336" r:id="rId38"/>
    <p:sldId id="335" r:id="rId39"/>
    <p:sldId id="334" r:id="rId40"/>
    <p:sldId id="337" r:id="rId41"/>
    <p:sldId id="340" r:id="rId42"/>
  </p:sldIdLst>
  <p:sldSz cx="12192000" cy="6858000"/>
  <p:notesSz cx="7010400" cy="92964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9"/>
    <p:restoredTop sz="87645"/>
  </p:normalViewPr>
  <p:slideViewPr>
    <p:cSldViewPr snapToGrid="0" snapToObjects="1">
      <p:cViewPr varScale="1">
        <p:scale>
          <a:sx n="114" d="100"/>
          <a:sy n="114" d="100"/>
        </p:scale>
        <p:origin x="5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JYkgCRbBI&amp;t=1s" TargetMode="External"/><Relationship Id="rId2" Type="http://schemas.openxmlformats.org/officeDocument/2006/relationships/hyperlink" Target="https://www.youtube.com/watch?v=6R_3jHeimi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B067-B04A-4045-98DB-3B775013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61B1-1258-3845-B430-798F3A79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 about nicely laying out schematic</a:t>
            </a:r>
          </a:p>
          <a:p>
            <a:r>
              <a:rPr lang="en-US" dirty="0"/>
              <a:t>Talk about layers</a:t>
            </a:r>
          </a:p>
          <a:p>
            <a:r>
              <a:rPr lang="en-US" dirty="0"/>
              <a:t>Remember to talk about decoupling</a:t>
            </a:r>
          </a:p>
          <a:p>
            <a:r>
              <a:rPr lang="en-US" dirty="0"/>
              <a:t>And GND, BAT_GND, and the bridge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65E2C5-FE4E-604C-B290-29E8789EEE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DDD6A67-6948-394A-A80D-15967F031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57383"/>
            <a:ext cx="5334000" cy="4335397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3CDBF79-0E4E-694D-9E92-30B2CCCC331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12212" y="1524000"/>
            <a:ext cx="4206376" cy="4602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03249" y="1494066"/>
            <a:ext cx="9834688" cy="4662031"/>
            <a:chOff x="333525" y="1494066"/>
            <a:chExt cx="8816944" cy="4662031"/>
          </a:xfrm>
        </p:grpSpPr>
        <p:sp>
          <p:nvSpPr>
            <p:cNvPr id="33" name="Rectangle 32"/>
            <p:cNvSpPr/>
            <p:nvPr/>
          </p:nvSpPr>
          <p:spPr>
            <a:xfrm>
              <a:off x="5597901" y="1494066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438336" y="1494066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61269" y="2085246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597900" y="5393390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438336" y="5415681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33525" y="268858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95901" y="3825081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the BBB.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(e.g. 10 </a:t>
            </a:r>
            <a:r>
              <a:rPr lang="en-US" dirty="0" err="1"/>
              <a:t>kΩ</a:t>
            </a:r>
            <a:r>
              <a:rPr lang="en-US" dirty="0"/>
              <a:t>)</a:t>
            </a:r>
          </a:p>
          <a:p>
            <a:r>
              <a:rPr lang="en-US" dirty="0"/>
              <a:t>Two I2C roles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master</a:t>
            </a:r>
            <a:r>
              <a:rPr lang="en-US" dirty="0"/>
              <a:t> that initiate communication (The MCU)</a:t>
            </a:r>
          </a:p>
          <a:p>
            <a:pPr lvl="1"/>
            <a:r>
              <a:rPr lang="en-US" dirty="0"/>
              <a:t>Up to 127 </a:t>
            </a:r>
            <a:r>
              <a:rPr lang="en-US" i="1" dirty="0"/>
              <a:t>slaves </a:t>
            </a:r>
            <a:r>
              <a:rPr lang="en-US" dirty="0"/>
              <a:t>that can respond (The IMU)</a:t>
            </a:r>
          </a:p>
          <a:p>
            <a:r>
              <a:rPr lang="en-US" dirty="0"/>
              <a:t>Two operations: Read and write</a:t>
            </a:r>
          </a:p>
          <a:p>
            <a:pPr lvl="1"/>
            <a:r>
              <a:rPr lang="en-US" dirty="0"/>
              <a:t>The master can read and write </a:t>
            </a:r>
            <a:r>
              <a:rPr lang="en-US" i="1" dirty="0"/>
              <a:t>registers </a:t>
            </a:r>
            <a:r>
              <a:rPr lang="en-US" dirty="0"/>
              <a:t>specified by an address.</a:t>
            </a:r>
            <a:endParaRPr lang="en-US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788B2D-8F34-2A4E-97AF-19543AC36CF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077036" y="1524000"/>
            <a:ext cx="3676728" cy="4602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60377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03957-5555-494B-A2A3-634027BC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46" y="2112963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  <a:p>
            <a:r>
              <a:rPr lang="en-US" dirty="0"/>
              <a:t>Good videos</a:t>
            </a:r>
          </a:p>
          <a:p>
            <a:pPr lvl="1"/>
            <a:r>
              <a:rPr lang="en-US" dirty="0">
                <a:hlinkClick r:id="rId2"/>
              </a:rPr>
              <a:t>https://www.youtube.com/watch?v=6R_3jHeimiE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https://www.youtube.com/watch?v=m5JYkgCRbBI&amp;t=1s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10016-4EAE-1F4B-9888-0303DF123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61" y="1747044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Nice Schematics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282104"/>
            <a:ext cx="5334000" cy="3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Add </a:t>
            </a:r>
            <a:r>
              <a:rPr lang="en-US" dirty="0" err="1"/>
              <a:t>led_notes.txt</a:t>
            </a:r>
            <a:r>
              <a:rPr lang="en-US" dirty="0"/>
              <a:t>, explaining your design.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</a:t>
            </a:r>
            <a:r>
              <a:rPr lang="en-US"/>
              <a:t>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Eagle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Eagle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2881-BCD7-254A-A43C-39E9C1F2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585B-ECA8-DC4E-9AD3-9A745C63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what’s in each of </a:t>
            </a:r>
            <a:r>
              <a:rPr lang="en-US"/>
              <a:t>the layer</a:t>
            </a:r>
            <a:endParaRPr lang="en-US" dirty="0"/>
          </a:p>
          <a:p>
            <a:r>
              <a:rPr lang="en-US" dirty="0"/>
              <a:t>Good Schematic style</a:t>
            </a:r>
          </a:p>
          <a:p>
            <a:r>
              <a:rPr lang="en-US" dirty="0"/>
              <a:t>Bad Schematic Style</a:t>
            </a:r>
          </a:p>
          <a:p>
            <a:r>
              <a:rPr lang="en-US" dirty="0"/>
              <a:t>Eagle Pitfalls</a:t>
            </a:r>
          </a:p>
        </p:txBody>
      </p:sp>
    </p:spTree>
    <p:extLst>
      <p:ext uri="{BB962C8B-B14F-4D97-AF65-F5344CB8AC3E}">
        <p14:creationId xmlns:p14="http://schemas.microsoft.com/office/powerpoint/2010/main" val="33521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0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5067</TotalTime>
  <Words>1213</Words>
  <Application>Microsoft Macintosh PowerPoint</Application>
  <PresentationFormat>Widescreen</PresentationFormat>
  <Paragraphs>203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Myriad Pro</vt:lpstr>
      <vt:lpstr>Myriad Pro Semibold</vt:lpstr>
      <vt:lpstr>Office Theme</vt:lpstr>
      <vt:lpstr>Next time</vt:lpstr>
      <vt:lpstr>PowerPoint Presentation</vt:lpstr>
      <vt:lpstr>Designing Nice Schematics</vt:lpstr>
      <vt:lpstr>Schematic Layers in Eagle</vt:lpstr>
      <vt:lpstr>Demo</vt:lpstr>
      <vt:lpstr>Building The Quadcopter Schematic</vt:lpstr>
      <vt:lpstr>Schematics Goals</vt:lpstr>
      <vt:lpstr>Eagle Pitfalls</vt:lpstr>
      <vt:lpstr>Electrical Rules Check</vt:lpstr>
      <vt:lpstr>Building The Quadcopter Schematic</vt:lpstr>
      <vt:lpstr>What You Will Build</vt:lpstr>
      <vt:lpstr>What You Will Build</vt:lpstr>
      <vt:lpstr>Three Schematic Design Skills</vt:lpstr>
      <vt:lpstr>Power Supply</vt:lpstr>
      <vt:lpstr>Voltage Regulator Datasheet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19</cp:revision>
  <cp:lastPrinted>2017-05-11T20:43:55Z</cp:lastPrinted>
  <dcterms:created xsi:type="dcterms:W3CDTF">2019-07-17T06:14:48Z</dcterms:created>
  <dcterms:modified xsi:type="dcterms:W3CDTF">2020-12-21T08:23:57Z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